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67" r:id="rId4"/>
    <p:sldId id="283" r:id="rId5"/>
    <p:sldId id="284" r:id="rId6"/>
    <p:sldId id="279" r:id="rId7"/>
    <p:sldId id="280" r:id="rId8"/>
    <p:sldId id="281" r:id="rId9"/>
    <p:sldId id="276" r:id="rId10"/>
    <p:sldId id="277" r:id="rId11"/>
    <p:sldId id="257" r:id="rId12"/>
    <p:sldId id="259" r:id="rId13"/>
    <p:sldId id="282" r:id="rId14"/>
    <p:sldId id="272" r:id="rId15"/>
    <p:sldId id="273" r:id="rId16"/>
    <p:sldId id="274" r:id="rId17"/>
    <p:sldId id="275" r:id="rId18"/>
    <p:sldId id="260" r:id="rId19"/>
    <p:sldId id="264" r:id="rId20"/>
    <p:sldId id="261" r:id="rId21"/>
    <p:sldId id="262" r:id="rId22"/>
    <p:sldId id="263" r:id="rId23"/>
    <p:sldId id="266" r:id="rId24"/>
    <p:sldId id="271" r:id="rId25"/>
    <p:sldId id="269" r:id="rId26"/>
    <p:sldId id="270" r:id="rId27"/>
    <p:sldId id="268" r:id="rId28"/>
    <p:sldId id="265" r:id="rId29"/>
    <p:sldId id="25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581" autoAdjust="0"/>
  </p:normalViewPr>
  <p:slideViewPr>
    <p:cSldViewPr snapToGrid="0">
      <p:cViewPr varScale="1">
        <p:scale>
          <a:sx n="54" d="100"/>
          <a:sy n="54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96607DF-492B-4C7A-B535-BB3138E5008E}"/>
              </a:ext>
            </a:extLst>
          </p:cNvPr>
          <p:cNvSpPr>
            <a:spLocks noChangeAspect="1"/>
          </p:cNvSpPr>
          <p:nvPr/>
        </p:nvSpPr>
        <p:spPr>
          <a:xfrm>
            <a:off x="681924" y="643094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6813CC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DECC536-0AB1-4FE4-8FBF-617F09787160}"/>
              </a:ext>
            </a:extLst>
          </p:cNvPr>
          <p:cNvSpPr>
            <a:spLocks noChangeAspect="1"/>
          </p:cNvSpPr>
          <p:nvPr/>
        </p:nvSpPr>
        <p:spPr>
          <a:xfrm>
            <a:off x="1221924" y="11796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100000">
                <a:srgbClr val="2674FC"/>
              </a:gs>
              <a:gs pos="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99575" y="888181"/>
            <a:ext cx="4272896" cy="504677"/>
            <a:chOff x="2999575" y="495373"/>
            <a:chExt cx="4272896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304059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D014A3-5B49-4D18-A69E-EA464224C93E}"/>
              </a:ext>
            </a:extLst>
          </p:cNvPr>
          <p:cNvSpPr txBox="1"/>
          <p:nvPr/>
        </p:nvSpPr>
        <p:spPr>
          <a:xfrm>
            <a:off x="4451421" y="40941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Buger404/YcMia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E31F9-EDE5-4B09-B26D-62E9CEC097F0}"/>
              </a:ext>
            </a:extLst>
          </p:cNvPr>
          <p:cNvSpPr txBox="1"/>
          <p:nvPr/>
        </p:nvSpPr>
        <p:spPr>
          <a:xfrm>
            <a:off x="4422845" y="3256365"/>
            <a:ext cx="1376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</a:t>
            </a:r>
            <a:endParaRPr lang="en-US" altLang="zh-CN" sz="4000">
              <a:solidFill>
                <a:schemeClr val="bg1">
                  <a:alpha val="70000"/>
                </a:schemeClr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CDEEDD-7D5D-491B-B6DB-931972BEB1DE}"/>
              </a:ext>
            </a:extLst>
          </p:cNvPr>
          <p:cNvSpPr txBox="1"/>
          <p:nvPr/>
        </p:nvSpPr>
        <p:spPr>
          <a:xfrm>
            <a:off x="5647281" y="3502586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014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8B58462-88D2-4A57-B62C-277FB94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"/>
            <a:ext cx="12192000" cy="68335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7C89AB-0A46-4AAE-9CC2-E71BABF5AC70}"/>
              </a:ext>
            </a:extLst>
          </p:cNvPr>
          <p:cNvSpPr/>
          <p:nvPr/>
        </p:nvSpPr>
        <p:spPr>
          <a:xfrm>
            <a:off x="-1" y="24460"/>
            <a:ext cx="12191999" cy="68090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E1DDDD-0AF0-4657-B93C-C63BF8250F4E}"/>
              </a:ext>
            </a:extLst>
          </p:cNvPr>
          <p:cNvGrpSpPr/>
          <p:nvPr/>
        </p:nvGrpSpPr>
        <p:grpSpPr>
          <a:xfrm>
            <a:off x="2789326" y="1047008"/>
            <a:ext cx="6613348" cy="4763984"/>
            <a:chOff x="2999575" y="469581"/>
            <a:chExt cx="4272896" cy="87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BFA41D1-2F9A-406E-B834-BDD986D139F6}"/>
                </a:ext>
              </a:extLst>
            </p:cNvPr>
            <p:cNvSpPr/>
            <p:nvPr/>
          </p:nvSpPr>
          <p:spPr>
            <a:xfrm>
              <a:off x="3040592" y="469581"/>
              <a:ext cx="4178014" cy="852616"/>
            </a:xfrm>
            <a:prstGeom prst="roundRect">
              <a:avLst>
                <a:gd name="adj" fmla="val 14926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FAD61A-2048-486A-9B34-D954DAD9523D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1021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3143B2-36F5-49A6-94C0-630709CC76DD}"/>
              </a:ext>
            </a:extLst>
          </p:cNvPr>
          <p:cNvSpPr txBox="1"/>
          <p:nvPr/>
        </p:nvSpPr>
        <p:spPr>
          <a:xfrm>
            <a:off x="5644592" y="1327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29248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3468</TotalTime>
  <Words>344</Words>
  <Application>Microsoft Office PowerPoint</Application>
  <PresentationFormat>宽屏</PresentationFormat>
  <Paragraphs>92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124</cp:revision>
  <dcterms:created xsi:type="dcterms:W3CDTF">2021-01-23T03:21:54Z</dcterms:created>
  <dcterms:modified xsi:type="dcterms:W3CDTF">2021-07-16T11:25:46Z</dcterms:modified>
</cp:coreProperties>
</file>